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Corbel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i0mSEqVh9KikMESuArs0UH+JRK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rbel-regular.fntdata"/><Relationship Id="rId10" Type="http://schemas.openxmlformats.org/officeDocument/2006/relationships/slide" Target="slides/slide6.xml"/><Relationship Id="rId13" Type="http://schemas.openxmlformats.org/officeDocument/2006/relationships/font" Target="fonts/Corbel-italic.fntdata"/><Relationship Id="rId12" Type="http://schemas.openxmlformats.org/officeDocument/2006/relationships/font" Target="fonts/Corbel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font" Target="fonts/Corbel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8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8"/>
          <p:cNvSpPr txBox="1"/>
          <p:nvPr>
            <p:ph type="ctrTitle"/>
          </p:nvPr>
        </p:nvSpPr>
        <p:spPr>
          <a:xfrm>
            <a:off x="1069848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orbel"/>
              <a:buNone/>
              <a:defRPr sz="59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100015" y="4670246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D7F0F6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 rot="5400000">
            <a:off x="4966548" y="-233172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 rot="5400000">
            <a:off x="-685800" y="2057400"/>
            <a:ext cx="49530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 rot="5400000">
            <a:off x="4965192" y="-228600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3867912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5900"/>
              <a:buFont typeface="Corbel"/>
              <a:buNone/>
              <a:defRPr b="0" sz="59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3886200" y="4672584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3867912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7818120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3867912" y="1023586"/>
            <a:ext cx="3474720" cy="807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3867912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7818463" y="1023586"/>
            <a:ext cx="3474720" cy="8131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7818463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showMasterSp="0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867912" y="868680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61" name="Google Shape;61;p15"/>
          <p:cNvSpPr txBox="1"/>
          <p:nvPr>
            <p:ph idx="2" type="body"/>
          </p:nvPr>
        </p:nvSpPr>
        <p:spPr>
          <a:xfrm>
            <a:off x="256032" y="3494176"/>
            <a:ext cx="283464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/>
          <p:nvPr>
            <p:ph idx="2" type="pic"/>
          </p:nvPr>
        </p:nvSpPr>
        <p:spPr>
          <a:xfrm>
            <a:off x="3570644" y="767419"/>
            <a:ext cx="8115230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256032" y="3493008"/>
            <a:ext cx="2834640" cy="2322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499101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7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  <a:defRPr b="0" i="0" sz="36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" name="Google Shape;9;p7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-347649" y="1755649"/>
            <a:ext cx="8513021" cy="25005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orbel"/>
              <a:buNone/>
            </a:pPr>
            <a:r>
              <a:rPr lang="pt-BR"/>
              <a:t>“ A vida é a arte de saber envelhecer “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251261" y="4903475"/>
            <a:ext cx="7315200" cy="1113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t-BR"/>
              <a:t>Adriana Aguida Bomediano Della Torre – 21000392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r>
              <a:rPr lang="pt-BR"/>
              <a:t>Dinelize Silva Moreira - 21000310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r>
              <a:rPr lang="pt-BR"/>
              <a:t>Felipe Augusto Martins – 21001086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r>
              <a:rPr lang="pt-BR"/>
              <a:t>Módulo 3°</a:t>
            </a:r>
            <a:endParaRPr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67568" y="3092316"/>
            <a:ext cx="2924432" cy="292443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1887837" y="2039227"/>
            <a:ext cx="535459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E8EAED"/>
                </a:solidFill>
                <a:latin typeface="Arial"/>
                <a:ea typeface="Arial"/>
                <a:cs typeface="Arial"/>
                <a:sym typeface="Arial"/>
              </a:rPr>
              <a:t>Psicologia do desenvolvimento</a:t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2990850" cy="83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55879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O objetivo desta apostila é possibilitar por meio de desafios, atividades que estimulem as funções cognitivas de </a:t>
            </a:r>
            <a:r>
              <a:rPr lang="pt-BR"/>
              <a:t>idosos, em especial</a:t>
            </a:r>
            <a:r>
              <a:rPr lang="pt-BR"/>
              <a:t> ao R.T.T (exemplo das iniciais de quem atenderam).</a:t>
            </a:r>
            <a:endParaRPr/>
          </a:p>
          <a:p>
            <a:pPr indent="-55879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/>
              <a:t>As funções executivas estão ligadas a </a:t>
            </a:r>
            <a:endParaRPr/>
          </a:p>
          <a:p>
            <a:pPr indent="-55879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98" name="Google Shape;98;p2"/>
          <p:cNvSpPr txBox="1"/>
          <p:nvPr>
            <p:ph type="title"/>
          </p:nvPr>
        </p:nvSpPr>
        <p:spPr>
          <a:xfrm>
            <a:off x="145536" y="976225"/>
            <a:ext cx="8236036" cy="1029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600"/>
              <a:buFont typeface="Arial"/>
              <a:buNone/>
            </a:pPr>
            <a:r>
              <a:rPr b="1" i="1" lang="pt-BR" sz="46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Introdução </a:t>
            </a:r>
            <a:endParaRPr/>
          </a:p>
        </p:txBody>
      </p:sp>
      <p:pic>
        <p:nvPicPr>
          <p:cNvPr id="99" name="Google Shape;9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5536" y="2965231"/>
            <a:ext cx="3019517" cy="3019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48125" y="-2"/>
            <a:ext cx="2028340" cy="5684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>
            <p:ph type="title"/>
          </p:nvPr>
        </p:nvSpPr>
        <p:spPr>
          <a:xfrm>
            <a:off x="342965" y="-884289"/>
            <a:ext cx="6547474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200"/>
              <a:buFont typeface="Arial"/>
              <a:buNone/>
            </a:pPr>
            <a:r>
              <a:rPr b="1" i="1" lang="pt-BR" sz="42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Resultado</a:t>
            </a:r>
            <a:r>
              <a:rPr lang="pt-BR"/>
              <a:t> </a:t>
            </a:r>
            <a:endParaRPr/>
          </a:p>
        </p:txBody>
      </p:sp>
      <p:sp>
        <p:nvSpPr>
          <p:cNvPr id="106" name="Google Shape;106;p3"/>
          <p:cNvSpPr txBox="1"/>
          <p:nvPr>
            <p:ph idx="1" type="body"/>
          </p:nvPr>
        </p:nvSpPr>
        <p:spPr>
          <a:xfrm>
            <a:off x="3616702" y="909896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55879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07" name="Google Shape;10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9189" y="2442167"/>
            <a:ext cx="2265406" cy="3588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31364" y="0"/>
            <a:ext cx="2159092" cy="605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/>
          <p:nvPr>
            <p:ph type="title"/>
          </p:nvPr>
        </p:nvSpPr>
        <p:spPr>
          <a:xfrm>
            <a:off x="306775" y="-552055"/>
            <a:ext cx="2321405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400"/>
              <a:buFont typeface="Arial"/>
              <a:buNone/>
            </a:pPr>
            <a:r>
              <a:rPr b="1" i="1" lang="pt-BR" sz="34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Exercícios </a:t>
            </a:r>
            <a:endParaRPr/>
          </a:p>
        </p:txBody>
      </p:sp>
      <p:sp>
        <p:nvSpPr>
          <p:cNvPr id="114" name="Google Shape;114;p4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55879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15" name="Google Shape;11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900426"/>
            <a:ext cx="3708496" cy="3957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32255" y="0"/>
            <a:ext cx="1995713" cy="5593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/>
          <p:nvPr>
            <p:ph type="title"/>
          </p:nvPr>
        </p:nvSpPr>
        <p:spPr>
          <a:xfrm>
            <a:off x="0" y="864106"/>
            <a:ext cx="4477543" cy="18645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700"/>
              <a:buFont typeface="Arial"/>
              <a:buNone/>
            </a:pPr>
            <a:r>
              <a:rPr b="1" i="1" lang="pt-BR" sz="37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Cronograma</a:t>
            </a:r>
            <a:r>
              <a:rPr lang="pt-BR"/>
              <a:t> </a:t>
            </a:r>
            <a:endParaRPr/>
          </a:p>
        </p:txBody>
      </p:sp>
      <p:sp>
        <p:nvSpPr>
          <p:cNvPr id="122" name="Google Shape;122;p5"/>
          <p:cNvSpPr txBox="1"/>
          <p:nvPr>
            <p:ph idx="1" type="body"/>
          </p:nvPr>
        </p:nvSpPr>
        <p:spPr>
          <a:xfrm>
            <a:off x="3869268" y="864108"/>
            <a:ext cx="7315200" cy="59938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82880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pt-BR"/>
              <a:t> </a:t>
            </a:r>
            <a:endParaRPr/>
          </a:p>
        </p:txBody>
      </p:sp>
      <p:pic>
        <p:nvPicPr>
          <p:cNvPr id="123" name="Google Shape;12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-1" y="3089189"/>
            <a:ext cx="3466757" cy="3768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81175" y="0"/>
            <a:ext cx="1995705" cy="5593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/>
          <p:nvPr>
            <p:ph type="title"/>
          </p:nvPr>
        </p:nvSpPr>
        <p:spPr>
          <a:xfrm>
            <a:off x="252918" y="1123837"/>
            <a:ext cx="3110865" cy="1725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3700"/>
              <a:buFont typeface="Arial"/>
              <a:buNone/>
            </a:pPr>
            <a:r>
              <a:rPr b="1" i="1" lang="pt-BR" sz="37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Informações </a:t>
            </a:r>
            <a:br>
              <a:rPr b="1" i="1" lang="pt-BR" sz="37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pt-BR" sz="3700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Gerais </a:t>
            </a:r>
            <a:endParaRPr/>
          </a:p>
        </p:txBody>
      </p:sp>
      <p:sp>
        <p:nvSpPr>
          <p:cNvPr id="130" name="Google Shape;130;p6"/>
          <p:cNvSpPr txBox="1"/>
          <p:nvPr>
            <p:ph idx="1" type="body"/>
          </p:nvPr>
        </p:nvSpPr>
        <p:spPr>
          <a:xfrm>
            <a:off x="3796218" y="1123837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55879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31" name="Google Shape;13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848918"/>
            <a:ext cx="3543300" cy="347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8550" y="0"/>
            <a:ext cx="2375975" cy="64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Quadr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2022-05-31T01:03:22Z</dcterms:created>
  <dc:creator>Dinelize silva Moreira</dc:creator>
</cp:coreProperties>
</file>