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9"/>
  </p:notesMasterIdLst>
  <p:handoutMasterIdLst>
    <p:handoutMasterId r:id="rId10"/>
  </p:handoutMasterIdLst>
  <p:sldIdLst>
    <p:sldId id="257" r:id="rId2"/>
    <p:sldId id="258" r:id="rId3"/>
    <p:sldId id="264" r:id="rId4"/>
    <p:sldId id="259" r:id="rId5"/>
    <p:sldId id="261" r:id="rId6"/>
    <p:sldId id="262" r:id="rId7"/>
    <p:sldId id="263" r:id="rId8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6DC0551D-0257-45FC-A173-7DE2EFDFCCB6}">
          <p14:sldIdLst>
            <p14:sldId id="257"/>
            <p14:sldId id="258"/>
            <p14:sldId id="264"/>
            <p14:sldId id="259"/>
            <p14:sldId id="261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10" initials="W" lastIdx="1" clrIdx="0">
    <p:extLst>
      <p:ext uri="{19B8F6BF-5375-455C-9EA6-DF929625EA0E}">
        <p15:presenceInfo xmlns:p15="http://schemas.microsoft.com/office/powerpoint/2012/main" userId="Windows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4" autoAdjust="0"/>
    <p:restoredTop sz="94660"/>
  </p:normalViewPr>
  <p:slideViewPr>
    <p:cSldViewPr snapToGrid="0">
      <p:cViewPr varScale="1">
        <p:scale>
          <a:sx n="69" d="100"/>
          <a:sy n="69" d="100"/>
        </p:scale>
        <p:origin x="9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ECB700D-7E1A-49E2-ABAD-092ACBACD43B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75D426-A9DD-4244-A2CE-1FB6623742C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844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3E3353A-A592-44BD-B6AB-B98E47E0DF51}" type="datetime1">
              <a:rPr lang="pt-BR" smtClean="0"/>
              <a:t>19/06/2023</a:t>
            </a:fld>
            <a:endParaRPr lang="en-US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/>
              <a:t>Clique para editar o texto Mestre</a:t>
            </a:r>
            <a:endParaRPr lang="en-US"/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1B41D33-19C8-4450-B3C5-BE83E9C8F0B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5525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0472D23-6933-4398-B088-86D87D4569A8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28CAC3A-C360-423D-8EE7-1FC8754818CB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rtlCol="0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rtlCol="0" anchor="t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Espaço Reservado para Data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BA3C67-7F45-4D7A-B048-0542E838373B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3" name="Espaço Reservado para o Número do Slide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866A0C-EEE8-4DE1-9ECF-51EC9C0B8BE2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F9B11C-AD18-4A04-821E-C5366FCA14C8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34586AC-0217-4567-B29B-23EE9A9222A5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5EA9A4D-5B4A-4536-B4F3-3781F06B7402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D2EFA0-DD31-4334-BD97-CA68CA1EAF7D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422C804-0B7D-49A4-9AA4-17093ACFAE26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pt-br" dirty="0"/>
              <a:t>Clique para editar o estilo de título Mestre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/>
              <a:t>Clique para editar os estilos de texto Mestres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8" name="Espaço Reservado para Data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 rtlCol="0"/>
          <a:lstStyle/>
          <a:p>
            <a:pPr rtl="0"/>
            <a:fld id="{F26C5998-667C-4083-8EAC-8B78C6E30EC5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10" name="Espaço Reservado para Rodapé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 rtlCol="0"/>
          <a:lstStyle/>
          <a:p>
            <a:pPr rtl="0"/>
            <a:fld id="{3A98EE3D-8CD1-4C3F-BD1C-C98C9596463C}" type="slidenum">
              <a:rPr lang="en-US" smtClean="0"/>
              <a:pPr rtl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CBC8F94-10C4-4E0E-B702-FA76FB225505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/>
              <a:t>Clique para editar o estilo de título Mestre</a:t>
            </a:r>
            <a:endParaRPr lang="en-US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/>
              <a:t>Clique para editar o texto Mestre</a:t>
            </a:r>
          </a:p>
          <a:p>
            <a:pPr lvl="1" rtl="0"/>
            <a:r>
              <a:rPr lang="pt-br"/>
              <a:t>Segundo nível</a:t>
            </a:r>
          </a:p>
          <a:p>
            <a:pPr lvl="2" rtl="0"/>
            <a:r>
              <a:rPr lang="pt-br"/>
              <a:t>Terceiro nível</a:t>
            </a:r>
          </a:p>
          <a:p>
            <a:pPr lvl="3" rtl="0"/>
            <a:r>
              <a:rPr lang="pt-br"/>
              <a:t>Quarto nível</a:t>
            </a:r>
          </a:p>
          <a:p>
            <a:pPr lvl="4" rtl="0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CCDFDDD-D174-442B-974C-2E7F8D4F71ED}" type="datetime1">
              <a:rPr lang="pt-BR" smtClean="0"/>
              <a:t>19/06/2023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eb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 rtlCol="0">
            <a:normAutofit/>
          </a:bodyPr>
          <a:lstStyle/>
          <a:p>
            <a:pPr rtl="0"/>
            <a:r>
              <a:rPr lang="pt-B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Inovando o Futuro  </a:t>
            </a:r>
            <a:endParaRPr lang="pt-br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Imagem 5" descr="Imagem ampliada de um logotipo&#10;&#10;Descrição gerada automaticament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6" y="1017858"/>
            <a:ext cx="3031852" cy="1064162"/>
          </a:xfrm>
        </p:spPr>
        <p:txBody>
          <a:bodyPr rtlCol="0"/>
          <a:lstStyle/>
          <a:p>
            <a:pPr algn="ctr" rtl="0"/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roblema Identificado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D7D6DE78-3CED-46EA-9D6E-961D92AEB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 condomínio residencial localizado na cidade de São José do Rio Pardo - SP, negou a entrada de corretores imobiliários por conta que alguns corretores desviavam - se  do caminho que era dito na portaria na hora da identificação, onde veio ocasionar a proibição da entrada dos mesmos. </a:t>
            </a:r>
          </a:p>
        </p:txBody>
      </p:sp>
      <p:pic>
        <p:nvPicPr>
          <p:cNvPr id="1028" name="Picture 4" descr="Localização - ícones de ui grátis">
            <a:extLst>
              <a:ext uri="{FF2B5EF4-FFF2-40B4-BE49-F238E27FC236}">
                <a16:creationId xmlns:a16="http://schemas.microsoft.com/office/drawing/2014/main" id="{F0011159-72ED-4A20-B9EC-8CAE084A4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" y="2840454"/>
            <a:ext cx="2631831" cy="263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84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57814E1-3472-4C37-87B4-2404816BF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9" y="694023"/>
            <a:ext cx="5398000" cy="4556847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8D98802C-16F6-44E9-A35F-3B22E1F3107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3879273" cy="3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BBC1086-F2DB-46E9-B409-971E0CEBF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579" y="2327563"/>
            <a:ext cx="4192586" cy="4350327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52AEA0A-EF22-49F2-9389-F81F42BBAF2E}"/>
              </a:ext>
            </a:extLst>
          </p:cNvPr>
          <p:cNvSpPr txBox="1"/>
          <p:nvPr/>
        </p:nvSpPr>
        <p:spPr>
          <a:xfrm>
            <a:off x="7726579" y="805443"/>
            <a:ext cx="2755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Desenvolvimento</a:t>
            </a:r>
          </a:p>
        </p:txBody>
      </p:sp>
    </p:spTree>
    <p:extLst>
      <p:ext uri="{BB962C8B-B14F-4D97-AF65-F5344CB8AC3E}">
        <p14:creationId xmlns:p14="http://schemas.microsoft.com/office/powerpoint/2010/main" val="216599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CB08C80-5C78-41D0-92F1-AD8B9B958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56" y="1284583"/>
            <a:ext cx="3031852" cy="808852"/>
          </a:xfrm>
        </p:spPr>
        <p:txBody>
          <a:bodyPr/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Solução 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EB3B081-B736-442A-8FF1-B172DD80D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solução encontrada para esse problema foi a criação de uma pulseira de identificação, onde a mesma, vai conter a localização em tempo real, que será mostrada por um aplicativo na cabine de entrada do condomínio, também ira conter, batimentos cardíacos, que servira para identificar se o individuo estará usando a pulseira de forma correta e para sua própria segurança caso venha acontecer um mal súbito. Quando acontecer a perca do batimento cardíaco, a pulseira ira emitir um sinal de emergência para a central onde as câmeras entram em ação para captar e filmar a ação. A pulseira também ira contar com um sistema de gravação de voz.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21F5F67-3DE8-445E-A863-4B653AB5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3" y="3508937"/>
            <a:ext cx="2942459" cy="206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1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663825E-E2BD-42DD-BA77-F1EF033D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53517"/>
            <a:ext cx="5514808" cy="2447780"/>
          </a:xfrm>
        </p:spPr>
        <p:txBody>
          <a:bodyPr>
            <a:normAutofit fontScale="90000"/>
          </a:bodyPr>
          <a:lstStyle/>
          <a:p>
            <a:b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prova D’agua.</a:t>
            </a:r>
            <a:b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Duração da bateria de 3 a 5 dias. </a:t>
            </a:r>
            <a:b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Carregamento via cabo usb.</a:t>
            </a:r>
            <a:b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Designer moderno.</a:t>
            </a:r>
            <a:b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t-BR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Escolha sua cor preferida.</a:t>
            </a:r>
            <a:endParaRPr lang="pt-BR" sz="2200" dirty="0"/>
          </a:p>
        </p:txBody>
      </p:sp>
      <p:pic>
        <p:nvPicPr>
          <p:cNvPr id="7" name="pulseira 2">
            <a:hlinkClick r:id="" action="ppaction://media"/>
            <a:extLst>
              <a:ext uri="{FF2B5EF4-FFF2-40B4-BE49-F238E27FC236}">
                <a16:creationId xmlns:a16="http://schemas.microsoft.com/office/drawing/2014/main" id="{3C2E953A-D696-4BE1-8E70-D3238C7901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468" y="817418"/>
            <a:ext cx="5448362" cy="414250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2C03C62-04FB-4DA1-94FB-518382C837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24" y="3701296"/>
            <a:ext cx="1611207" cy="138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0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ulseira 5">
            <a:hlinkClick r:id="" action="ppaction://media"/>
            <a:extLst>
              <a:ext uri="{FF2B5EF4-FFF2-40B4-BE49-F238E27FC236}">
                <a16:creationId xmlns:a16="http://schemas.microsoft.com/office/drawing/2014/main" id="{6E6A1CAC-12AB-4F3C-B8FD-243F75B42D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942" y="757917"/>
            <a:ext cx="10030264" cy="57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3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chemeClr val="accent6">
                <a:lumMod val="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C3F9E63-1303-45E1-9748-78E254C8A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2" y="626892"/>
            <a:ext cx="1623939" cy="162393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7B88E55-6978-4CB3-88D0-DA20EAE6F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2" y="4926731"/>
            <a:ext cx="1033169" cy="183674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E560889-8F20-422C-8038-28587EC45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843" y="646267"/>
            <a:ext cx="1208605" cy="179363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AD4EF80-1E82-4895-8E9B-01AE67C9B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2" y="2691966"/>
            <a:ext cx="1008427" cy="179363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D6D3E0F-324C-47B8-8426-9E106AE7A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79" y="4926731"/>
            <a:ext cx="1033169" cy="1836745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6845D15-C618-4FF1-913D-540983740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479" y="2835866"/>
            <a:ext cx="1293969" cy="1689349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F78D16E-EA9B-412F-8DA5-37D3AB169C8F}"/>
              </a:ext>
            </a:extLst>
          </p:cNvPr>
          <p:cNvSpPr txBox="1"/>
          <p:nvPr/>
        </p:nvSpPr>
        <p:spPr>
          <a:xfrm>
            <a:off x="2349306" y="909536"/>
            <a:ext cx="3137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Luis Ricardo P. Capuano.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RA: 1012022100176.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luisrcapuano@gmail.com</a:t>
            </a:r>
          </a:p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DDF2290-167C-44A5-93AD-44CDE4532D0F}"/>
              </a:ext>
            </a:extLst>
          </p:cNvPr>
          <p:cNvSpPr txBox="1"/>
          <p:nvPr/>
        </p:nvSpPr>
        <p:spPr>
          <a:xfrm>
            <a:off x="2349306" y="3038622"/>
            <a:ext cx="30758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Moises da Silva Pinho Correa.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RA: 1012022201332.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moisesleii0123@gmail.com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B913E12-6A1F-4C08-9BA8-EC92AEDB3C46}"/>
              </a:ext>
            </a:extLst>
          </p:cNvPr>
          <p:cNvSpPr txBox="1"/>
          <p:nvPr/>
        </p:nvSpPr>
        <p:spPr>
          <a:xfrm>
            <a:off x="2349306" y="5205046"/>
            <a:ext cx="242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Alan Diego Saughlli.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RA: 1012022200666.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Alam_95@hotmail.com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A494E91-AADC-4485-AA62-B6D164B9B008}"/>
              </a:ext>
            </a:extLst>
          </p:cNvPr>
          <p:cNvSpPr txBox="1"/>
          <p:nvPr/>
        </p:nvSpPr>
        <p:spPr>
          <a:xfrm>
            <a:off x="7652825" y="909536"/>
            <a:ext cx="2428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Fabrício Martins Diogo.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 : 1012022200843.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fdiogo96@hotmail.com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0B746C0-4C10-402B-AC8F-A593CBA8F2D4}"/>
              </a:ext>
            </a:extLst>
          </p:cNvPr>
          <p:cNvSpPr txBox="1"/>
          <p:nvPr/>
        </p:nvSpPr>
        <p:spPr>
          <a:xfrm>
            <a:off x="7083296" y="3127116"/>
            <a:ext cx="3292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Gabriela de Oliveira Cardoso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RA: 1012022100210.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gabriela.ocardoso@hotmail.com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03BD366-D3BC-4F06-AC57-410D15281942}"/>
              </a:ext>
            </a:extLst>
          </p:cNvPr>
          <p:cNvSpPr txBox="1"/>
          <p:nvPr/>
        </p:nvSpPr>
        <p:spPr>
          <a:xfrm>
            <a:off x="7540283" y="5205046"/>
            <a:ext cx="28074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Gustavo Rozani Goncalves 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RA: 1012022200330.</a:t>
            </a:r>
          </a:p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luisrcapuano@gmail.com</a:t>
            </a:r>
          </a:p>
        </p:txBody>
      </p:sp>
    </p:spTree>
    <p:extLst>
      <p:ext uri="{BB962C8B-B14F-4D97-AF65-F5344CB8AC3E}">
        <p14:creationId xmlns:p14="http://schemas.microsoft.com/office/powerpoint/2010/main" val="386419958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23_TF33552983" id="{3F923CBD-04A0-41B3-B873-EF426160762E}" vid="{54083136-2BEC-4495-B8B7-3CA1817B37D9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{0D89C6AA-2FDF-45C8-BD44-757B7F4B7222}tf33552983_win32</Template>
  <TotalTime>164</TotalTime>
  <Words>296</Words>
  <Application>Microsoft Office PowerPoint</Application>
  <PresentationFormat>Widescreen</PresentationFormat>
  <Paragraphs>25</Paragraphs>
  <Slides>7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4" baseType="lpstr">
      <vt:lpstr>Arial</vt:lpstr>
      <vt:lpstr>Calibri</vt:lpstr>
      <vt:lpstr>Franklin Gothic Book</vt:lpstr>
      <vt:lpstr>Franklin Gothic Demi</vt:lpstr>
      <vt:lpstr>Times New Roman</vt:lpstr>
      <vt:lpstr>Wingdings 2</vt:lpstr>
      <vt:lpstr>DividendVTI</vt:lpstr>
      <vt:lpstr>Inovando o Futuro  </vt:lpstr>
      <vt:lpstr>Problema Identificado</vt:lpstr>
      <vt:lpstr>Apresentação do PowerPoint</vt:lpstr>
      <vt:lpstr>Solução </vt:lpstr>
      <vt:lpstr> A prova D’agua.  Duração da bateria de 3 a 5 dias.   Carregamento via cabo usb.  Designer moderno.  Escolha sua cor preferida.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Windows10</dc:creator>
  <cp:lastModifiedBy>Windows10</cp:lastModifiedBy>
  <cp:revision>10</cp:revision>
  <dcterms:created xsi:type="dcterms:W3CDTF">2023-06-19T22:47:52Z</dcterms:created>
  <dcterms:modified xsi:type="dcterms:W3CDTF">2023-06-20T01:31:52Z</dcterms:modified>
</cp:coreProperties>
</file>